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Otkrivamo Ameriku 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Angloamerika</a:t>
            </a:r>
            <a:r>
              <a:rPr lang="hr-HR" dirty="0"/>
              <a:t> i Latinska Amerika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310063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Angloamerika</a:t>
            </a:r>
            <a:r>
              <a:rPr lang="hr-HR" dirty="0"/>
              <a:t> i Srednja Amerika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7310063" y="491104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Amerika i Latinska Amerika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157573" y="491104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Latinska Amerika i Južna Amerika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Na osnovi različitog povijesnog, kulturnog i društveno-gospodarskog razvoja, na američkom kopnu možemo izdvojiti dvije velike cjeline: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Engleski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Francuski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Portugalski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Španjolski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jezik danas prevladava u </a:t>
            </a:r>
            <a:r>
              <a:rPr lang="hr-HR" sz="2800" dirty="0" err="1"/>
              <a:t>Angloamerici</a:t>
            </a:r>
            <a:r>
              <a:rPr lang="hr-HR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Englezi i Francuzi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Englezi i Portugalci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Francuzi i Španjolci 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Španjolci i Portugalci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6. U kolonijalnom razdoblju, koja dva naroda su uglavnom naselila Latinsku Ameriku?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0285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2951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2472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i Istočna Amerika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 i Južna Amerika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i Južna Amerika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i Istočna Amerika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Američko kopno sastoji se od koja dva kontinenta?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Atlantskog i Tihog oceana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Tihog i Arktičkog oceana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Indijskog i Južnog oceana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Između Tihog i Južnog oceana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Između koja dva oceana se nalazi američki kontinent?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7104581" y="489049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Sueski kanal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056543" y="491104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Panamski kanal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056543" y="31695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Kielski kanal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311820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Korintski</a:t>
            </a:r>
            <a:r>
              <a:rPr lang="hr-HR" dirty="0"/>
              <a:t> kanal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kanal koji povezuje Atlantski i Tihi ocean?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201</Words>
  <Application>Microsoft Office PowerPoint</Application>
  <PresentationFormat>Široki zaslon</PresentationFormat>
  <Paragraphs>45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Otkrivamo Ameriku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16</cp:revision>
  <dcterms:created xsi:type="dcterms:W3CDTF">2021-01-04T08:54:24Z</dcterms:created>
  <dcterms:modified xsi:type="dcterms:W3CDTF">2021-08-15T14:49:56Z</dcterms:modified>
</cp:coreProperties>
</file>